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Proxima Nova"/>
      <p:regular r:id="rId10"/>
      <p:bold r:id="rId11"/>
      <p:italic r:id="rId12"/>
      <p:boldItalic r:id="rId13"/>
    </p:embeddedFont>
    <p:embeddedFont>
      <p:font typeface="Gill Sans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iVdxhtn6+ivf3FUIHAfweAjrjg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roximaNova-bold.fntdata"/><Relationship Id="rId10" Type="http://schemas.openxmlformats.org/officeDocument/2006/relationships/font" Target="fonts/ProximaNova-regular.fntdata"/><Relationship Id="rId13" Type="http://schemas.openxmlformats.org/officeDocument/2006/relationships/font" Target="fonts/ProximaNova-boldItalic.fntdata"/><Relationship Id="rId12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GillSans-bold.fntdata"/><Relationship Id="rId14" Type="http://schemas.openxmlformats.org/officeDocument/2006/relationships/font" Target="fonts/GillSans-regular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b5e0811d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b5e0811d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fde89b5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afde89b5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fde89b54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fde89b54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5e0811d0a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b5e0811d0a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">
  <p:cSld name="1_Divider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/>
          <p:nvPr/>
        </p:nvSpPr>
        <p:spPr>
          <a:xfrm>
            <a:off x="-56445" y="5"/>
            <a:ext cx="9206100" cy="51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2-line-whitetext-colorshield.png" id="13" name="Google Shape;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85599" y="4296762"/>
            <a:ext cx="1769928" cy="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199388" y="151675"/>
            <a:ext cx="3080816" cy="34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5"/>
          <p:cNvSpPr txBox="1"/>
          <p:nvPr>
            <p:ph type="ctrTitle"/>
          </p:nvPr>
        </p:nvSpPr>
        <p:spPr>
          <a:xfrm>
            <a:off x="958150" y="2170501"/>
            <a:ext cx="73971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Gill Sans"/>
              <a:buNone/>
              <a:defRPr b="1" sz="4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9pPr>
          </a:lstStyle>
          <a:p/>
        </p:txBody>
      </p:sp>
      <p:sp>
        <p:nvSpPr>
          <p:cNvPr id="16" name="Google Shape;16;p15"/>
          <p:cNvSpPr txBox="1"/>
          <p:nvPr>
            <p:ph idx="1" type="subTitle"/>
          </p:nvPr>
        </p:nvSpPr>
        <p:spPr>
          <a:xfrm>
            <a:off x="958151" y="3027192"/>
            <a:ext cx="7397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17" name="Google Shape;17;p15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18" name="Google Shape;18;p1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1" name="Google Shape;21;p15"/>
          <p:cNvSpPr txBox="1"/>
          <p:nvPr>
            <p:ph idx="2" type="title"/>
          </p:nvPr>
        </p:nvSpPr>
        <p:spPr>
          <a:xfrm>
            <a:off x="130300" y="130300"/>
            <a:ext cx="72606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3" type="subTitle"/>
          </p:nvPr>
        </p:nvSpPr>
        <p:spPr>
          <a:xfrm>
            <a:off x="958150" y="3565350"/>
            <a:ext cx="5543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  <a:defRPr sz="2300"/>
            </a:lvl2pPr>
            <a:lvl3pPr lvl="2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  <a:defRPr sz="2300"/>
            </a:lvl3pPr>
            <a:lvl4pPr lvl="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None/>
              <a:defRPr sz="2300"/>
            </a:lvl4pPr>
            <a:lvl5pPr lvl="4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None/>
              <a:defRPr sz="2300"/>
            </a:lvl5pPr>
            <a:lvl6pPr lvl="5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  <a:defRPr sz="2300"/>
            </a:lvl6pPr>
            <a:lvl7pPr lvl="6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  <a:defRPr sz="2300"/>
            </a:lvl7pPr>
            <a:lvl8pPr lvl="7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  <a:defRPr sz="2300"/>
            </a:lvl8pPr>
            <a:lvl9pPr lvl="8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000"/>
              <a:buNone/>
              <a:defRPr sz="2300"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239899" y="4582584"/>
            <a:ext cx="2229600" cy="3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24"/>
          <p:cNvSpPr/>
          <p:nvPr>
            <p:ph idx="2" type="pic"/>
          </p:nvPr>
        </p:nvSpPr>
        <p:spPr>
          <a:xfrm>
            <a:off x="-15075" y="0"/>
            <a:ext cx="9186300" cy="41859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4"/>
          <p:cNvSpPr/>
          <p:nvPr/>
        </p:nvSpPr>
        <p:spPr>
          <a:xfrm>
            <a:off x="-42334" y="4233334"/>
            <a:ext cx="9242700" cy="91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0" name="Google Shape;110;p24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111" name="Google Shape;111;p2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/>
          <p:nvPr/>
        </p:nvSpPr>
        <p:spPr>
          <a:xfrm>
            <a:off x="312469" y="4593469"/>
            <a:ext cx="2229600" cy="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5"/>
          <p:cNvSpPr/>
          <p:nvPr>
            <p:ph idx="2" type="pic"/>
          </p:nvPr>
        </p:nvSpPr>
        <p:spPr>
          <a:xfrm>
            <a:off x="-14817" y="0"/>
            <a:ext cx="9186300" cy="41859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2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9" name="Google Shape;119;p25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120" name="Google Shape;120;p2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Venn Diagram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/>
          <p:nvPr/>
        </p:nvSpPr>
        <p:spPr>
          <a:xfrm>
            <a:off x="1602040" y="1009064"/>
            <a:ext cx="3742800" cy="374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6"/>
          <p:cNvSpPr/>
          <p:nvPr/>
        </p:nvSpPr>
        <p:spPr>
          <a:xfrm>
            <a:off x="3764025" y="997539"/>
            <a:ext cx="3742800" cy="3742800"/>
          </a:xfrm>
          <a:prstGeom prst="ellipse">
            <a:avLst/>
          </a:prstGeom>
          <a:solidFill>
            <a:schemeClr val="accent3">
              <a:alpha val="6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26"/>
          <p:cNvSpPr txBox="1"/>
          <p:nvPr>
            <p:ph type="title"/>
          </p:nvPr>
        </p:nvSpPr>
        <p:spPr>
          <a:xfrm>
            <a:off x="1622280" y="2589950"/>
            <a:ext cx="1947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b="0"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" name="Google Shape;128;p26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29" name="Google Shape;129;p26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10162" y="0"/>
            <a:ext cx="79866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35697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3" type="body"/>
          </p:nvPr>
        </p:nvSpPr>
        <p:spPr>
          <a:xfrm>
            <a:off x="55382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">
  <p:cSld name="Metric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7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8" name="Google Shape;138;p27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39" name="Google Shape;139;p2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42" name="Google Shape;142;p27"/>
          <p:cNvSpPr/>
          <p:nvPr/>
        </p:nvSpPr>
        <p:spPr>
          <a:xfrm>
            <a:off x="457210" y="1110136"/>
            <a:ext cx="2198400" cy="10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457209" y="1110132"/>
            <a:ext cx="21984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457198" y="2210973"/>
            <a:ext cx="3035401" cy="1029825"/>
            <a:chOff x="457198" y="2913323"/>
            <a:chExt cx="3035401" cy="1373100"/>
          </a:xfrm>
        </p:grpSpPr>
        <p:sp>
          <p:nvSpPr>
            <p:cNvPr id="145" name="Google Shape;145;p27"/>
            <p:cNvSpPr/>
            <p:nvPr/>
          </p:nvSpPr>
          <p:spPr>
            <a:xfrm>
              <a:off x="457199" y="2913323"/>
              <a:ext cx="3035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457198" y="2913323"/>
              <a:ext cx="30354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47" name="Google Shape;147;p27"/>
          <p:cNvGrpSpPr/>
          <p:nvPr/>
        </p:nvGrpSpPr>
        <p:grpSpPr>
          <a:xfrm>
            <a:off x="457199" y="3303509"/>
            <a:ext cx="8181900" cy="1029825"/>
            <a:chOff x="457199" y="4370039"/>
            <a:chExt cx="8181900" cy="1373100"/>
          </a:xfrm>
        </p:grpSpPr>
        <p:sp>
          <p:nvSpPr>
            <p:cNvPr id="148" name="Google Shape;148;p27"/>
            <p:cNvSpPr/>
            <p:nvPr/>
          </p:nvSpPr>
          <p:spPr>
            <a:xfrm>
              <a:off x="457199" y="4370039"/>
              <a:ext cx="81819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457199" y="4370039"/>
              <a:ext cx="8181900" cy="63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50" name="Google Shape;150;p27"/>
          <p:cNvGrpSpPr/>
          <p:nvPr/>
        </p:nvGrpSpPr>
        <p:grpSpPr>
          <a:xfrm>
            <a:off x="2746375" y="1110136"/>
            <a:ext cx="2762400" cy="1029825"/>
            <a:chOff x="2746375" y="1480176"/>
            <a:chExt cx="2762400" cy="1373100"/>
          </a:xfrm>
        </p:grpSpPr>
        <p:sp>
          <p:nvSpPr>
            <p:cNvPr id="151" name="Google Shape;151;p27"/>
            <p:cNvSpPr/>
            <p:nvPr/>
          </p:nvSpPr>
          <p:spPr>
            <a:xfrm>
              <a:off x="2746375" y="1480176"/>
              <a:ext cx="2762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2746375" y="1480176"/>
              <a:ext cx="27624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53" name="Google Shape;153;p27"/>
          <p:cNvGrpSpPr/>
          <p:nvPr/>
        </p:nvGrpSpPr>
        <p:grpSpPr>
          <a:xfrm>
            <a:off x="5611034" y="1110136"/>
            <a:ext cx="3027927" cy="1029825"/>
            <a:chOff x="5556249" y="1480176"/>
            <a:chExt cx="3082801" cy="1373100"/>
          </a:xfrm>
        </p:grpSpPr>
        <p:sp>
          <p:nvSpPr>
            <p:cNvPr id="154" name="Google Shape;154;p27"/>
            <p:cNvSpPr/>
            <p:nvPr/>
          </p:nvSpPr>
          <p:spPr>
            <a:xfrm>
              <a:off x="5556250" y="1480176"/>
              <a:ext cx="30828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5556249" y="1480176"/>
              <a:ext cx="30828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56" name="Google Shape;156;p27"/>
          <p:cNvGrpSpPr/>
          <p:nvPr/>
        </p:nvGrpSpPr>
        <p:grpSpPr>
          <a:xfrm>
            <a:off x="3582582" y="2210973"/>
            <a:ext cx="5056259" cy="1029825"/>
            <a:chOff x="3556000" y="2913323"/>
            <a:chExt cx="5083200" cy="1373100"/>
          </a:xfrm>
        </p:grpSpPr>
        <p:sp>
          <p:nvSpPr>
            <p:cNvPr id="157" name="Google Shape;157;p27"/>
            <p:cNvSpPr/>
            <p:nvPr/>
          </p:nvSpPr>
          <p:spPr>
            <a:xfrm>
              <a:off x="3556000" y="2913323"/>
              <a:ext cx="50832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3556000" y="2913323"/>
              <a:ext cx="50832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57201" y="1197944"/>
            <a:ext cx="2198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457210" y="1775180"/>
            <a:ext cx="219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2746376" y="1197944"/>
            <a:ext cx="276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2" name="Google Shape;162;p27"/>
          <p:cNvSpPr txBox="1"/>
          <p:nvPr>
            <p:ph idx="4" type="body"/>
          </p:nvPr>
        </p:nvSpPr>
        <p:spPr>
          <a:xfrm>
            <a:off x="2746378" y="1775180"/>
            <a:ext cx="276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3" name="Google Shape;163;p27"/>
          <p:cNvSpPr txBox="1"/>
          <p:nvPr>
            <p:ph idx="5" type="body"/>
          </p:nvPr>
        </p:nvSpPr>
        <p:spPr>
          <a:xfrm>
            <a:off x="5611093" y="1197944"/>
            <a:ext cx="302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4" name="Google Shape;164;p27"/>
          <p:cNvSpPr txBox="1"/>
          <p:nvPr>
            <p:ph idx="6" type="body"/>
          </p:nvPr>
        </p:nvSpPr>
        <p:spPr>
          <a:xfrm>
            <a:off x="5611099" y="1775180"/>
            <a:ext cx="30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5" name="Google Shape;165;p27"/>
          <p:cNvSpPr txBox="1"/>
          <p:nvPr>
            <p:ph idx="7" type="body"/>
          </p:nvPr>
        </p:nvSpPr>
        <p:spPr>
          <a:xfrm>
            <a:off x="3582731" y="2283875"/>
            <a:ext cx="5056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6" name="Google Shape;166;p27"/>
          <p:cNvSpPr txBox="1"/>
          <p:nvPr>
            <p:ph idx="8" type="body"/>
          </p:nvPr>
        </p:nvSpPr>
        <p:spPr>
          <a:xfrm>
            <a:off x="3582730" y="2861109"/>
            <a:ext cx="505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7" name="Google Shape;167;p27"/>
          <p:cNvSpPr txBox="1"/>
          <p:nvPr>
            <p:ph idx="9" type="body"/>
          </p:nvPr>
        </p:nvSpPr>
        <p:spPr>
          <a:xfrm>
            <a:off x="457200" y="2283875"/>
            <a:ext cx="303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8" name="Google Shape;168;p27"/>
          <p:cNvSpPr txBox="1"/>
          <p:nvPr>
            <p:ph idx="13" type="body"/>
          </p:nvPr>
        </p:nvSpPr>
        <p:spPr>
          <a:xfrm>
            <a:off x="457206" y="2861109"/>
            <a:ext cx="303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9" name="Google Shape;169;p27"/>
          <p:cNvSpPr txBox="1"/>
          <p:nvPr>
            <p:ph idx="14" type="body"/>
          </p:nvPr>
        </p:nvSpPr>
        <p:spPr>
          <a:xfrm>
            <a:off x="457201" y="3385708"/>
            <a:ext cx="818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0" name="Google Shape;170;p27"/>
          <p:cNvSpPr txBox="1"/>
          <p:nvPr>
            <p:ph idx="15" type="body"/>
          </p:nvPr>
        </p:nvSpPr>
        <p:spPr>
          <a:xfrm>
            <a:off x="457197" y="3962944"/>
            <a:ext cx="818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430464" y="8261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2000"/>
            </a:lvl2pPr>
            <a:lvl3pPr indent="-3175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lphaLcPeriod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" name="Google Shape;28;p16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29" name="Google Shape;29;p16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" name="Google Shape;31;p16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-line-bluetext-colorshield.png" id="33" name="Google Shape;33;p17"/>
          <p:cNvPicPr preferRelativeResize="0"/>
          <p:nvPr/>
        </p:nvPicPr>
        <p:blipFill rotWithShape="1">
          <a:blip r:embed="rId2">
            <a:alphaModFix/>
          </a:blip>
          <a:srcRect b="-1906" l="-1" r="-153" t="0"/>
          <a:stretch/>
        </p:blipFill>
        <p:spPr>
          <a:xfrm>
            <a:off x="6585599" y="4296761"/>
            <a:ext cx="1769928" cy="656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ennwatermark.pdf" id="34" name="Google Shape;34;p17"/>
          <p:cNvPicPr preferRelativeResize="0"/>
          <p:nvPr/>
        </p:nvPicPr>
        <p:blipFill rotWithShape="1">
          <a:blip r:embed="rId3">
            <a:alphaModFix amt="6000"/>
          </a:blip>
          <a:srcRect b="0" l="0" r="0" t="0"/>
          <a:stretch/>
        </p:blipFill>
        <p:spPr>
          <a:xfrm>
            <a:off x="199388" y="136510"/>
            <a:ext cx="3080815" cy="347288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7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" type="subTitle"/>
          </p:nvPr>
        </p:nvSpPr>
        <p:spPr>
          <a:xfrm>
            <a:off x="958151" y="3255792"/>
            <a:ext cx="7397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37" name="Google Shape;37;p17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38" name="Google Shape;38;p1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1" name="Google Shape;41;p17"/>
          <p:cNvSpPr/>
          <p:nvPr/>
        </p:nvSpPr>
        <p:spPr>
          <a:xfrm>
            <a:off x="254010" y="4572000"/>
            <a:ext cx="2243700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" name="Google Shape;4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/>
          <p:nvPr>
            <p:ph idx="1" type="body"/>
          </p:nvPr>
        </p:nvSpPr>
        <p:spPr>
          <a:xfrm>
            <a:off x="457200" y="1067992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2" type="body"/>
          </p:nvPr>
        </p:nvSpPr>
        <p:spPr>
          <a:xfrm>
            <a:off x="457200" y="1546495"/>
            <a:ext cx="40401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3" type="body"/>
          </p:nvPr>
        </p:nvSpPr>
        <p:spPr>
          <a:xfrm>
            <a:off x="4645033" y="106666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4" type="body"/>
          </p:nvPr>
        </p:nvSpPr>
        <p:spPr>
          <a:xfrm>
            <a:off x="4645033" y="1546495"/>
            <a:ext cx="40419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" name="Google Shape;50;p18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51" name="Google Shape;51;p1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" name="Google Shape;52;p1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" name="Google Shape;53;p1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9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8" name="Google Shape;58;p1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" name="Google Shape;60;p19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61" name="Google Shape;61;p1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" name="Google Shape;62;p1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" name="Google Shape;63;p1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65" name="Google Shape;65;p20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8897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0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0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20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2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" name="Google Shape;71;p20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72" name="Google Shape;72;p2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" name="Google Shape;73;p2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4" name="Google Shape;74;p2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sidebar">
  <p:cSld name="Content and sideba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6142182" y="1782939"/>
            <a:ext cx="2544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6142182" y="2310651"/>
            <a:ext cx="25446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" name="Google Shape;80;p21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81" name="Google Shape;81;p21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84" name="Google Shape;84;p21"/>
          <p:cNvCxnSpPr/>
          <p:nvPr/>
        </p:nvCxnSpPr>
        <p:spPr>
          <a:xfrm>
            <a:off x="5908842" y="1099992"/>
            <a:ext cx="0" cy="359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21"/>
          <p:cNvSpPr txBox="1"/>
          <p:nvPr>
            <p:ph idx="3" type="body"/>
          </p:nvPr>
        </p:nvSpPr>
        <p:spPr>
          <a:xfrm>
            <a:off x="310162" y="148515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6" name="Google Shape;86;p21"/>
          <p:cNvSpPr txBox="1"/>
          <p:nvPr>
            <p:ph idx="4" type="body"/>
          </p:nvPr>
        </p:nvSpPr>
        <p:spPr>
          <a:xfrm>
            <a:off x="310162" y="180834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" name="Google Shape;87;p21"/>
          <p:cNvSpPr txBox="1"/>
          <p:nvPr>
            <p:ph idx="5" type="body"/>
          </p:nvPr>
        </p:nvSpPr>
        <p:spPr>
          <a:xfrm>
            <a:off x="310162" y="235369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8" name="Google Shape;88;p21"/>
          <p:cNvSpPr txBox="1"/>
          <p:nvPr>
            <p:ph idx="6" type="body"/>
          </p:nvPr>
        </p:nvSpPr>
        <p:spPr>
          <a:xfrm>
            <a:off x="310162" y="26768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21"/>
          <p:cNvSpPr txBox="1"/>
          <p:nvPr>
            <p:ph idx="7" type="body"/>
          </p:nvPr>
        </p:nvSpPr>
        <p:spPr>
          <a:xfrm>
            <a:off x="310162" y="3191895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0" name="Google Shape;90;p21"/>
          <p:cNvSpPr txBox="1"/>
          <p:nvPr>
            <p:ph idx="8" type="body"/>
          </p:nvPr>
        </p:nvSpPr>
        <p:spPr>
          <a:xfrm>
            <a:off x="310162" y="35150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21"/>
          <p:cNvSpPr txBox="1"/>
          <p:nvPr>
            <p:ph idx="9" type="body"/>
          </p:nvPr>
        </p:nvSpPr>
        <p:spPr>
          <a:xfrm>
            <a:off x="309033" y="965872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00144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363798" y="4553643"/>
            <a:ext cx="2229600" cy="5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" name="Google Shape;96;p23"/>
          <p:cNvSpPr/>
          <p:nvPr>
            <p:ph idx="2" type="pic"/>
          </p:nvPr>
        </p:nvSpPr>
        <p:spPr>
          <a:xfrm>
            <a:off x="-25400" y="1011586"/>
            <a:ext cx="9186300" cy="41382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3"/>
          <p:cNvSpPr/>
          <p:nvPr/>
        </p:nvSpPr>
        <p:spPr>
          <a:xfrm>
            <a:off x="-21167" y="-3292"/>
            <a:ext cx="9178800" cy="96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465844" y="231435"/>
            <a:ext cx="8220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0" name="Google Shape;100;p23"/>
          <p:cNvGrpSpPr/>
          <p:nvPr/>
        </p:nvGrpSpPr>
        <p:grpSpPr>
          <a:xfrm>
            <a:off x="-21145" y="964078"/>
            <a:ext cx="9176117" cy="47487"/>
            <a:chOff x="685800" y="1794746"/>
            <a:chExt cx="7772418" cy="179400"/>
          </a:xfrm>
        </p:grpSpPr>
        <p:sp>
          <p:nvSpPr>
            <p:cNvPr id="101" name="Google Shape;101;p23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102;p23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" name="Google Shape;103;p23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line-bluetext-colorshield.png" id="6" name="Google Shape;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4699003"/>
            <a:ext cx="1809094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4"/>
          <p:cNvSpPr txBox="1"/>
          <p:nvPr>
            <p:ph idx="1" type="body"/>
          </p:nvPr>
        </p:nvSpPr>
        <p:spPr>
          <a:xfrm>
            <a:off x="430464" y="102970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•"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Char char="–"/>
              <a:defRPr b="0"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»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" name="Google Shape;10;p14"/>
          <p:cNvSpPr txBox="1"/>
          <p:nvPr>
            <p:ph type="title"/>
          </p:nvPr>
        </p:nvSpPr>
        <p:spPr>
          <a:xfrm>
            <a:off x="323520" y="-19089"/>
            <a:ext cx="8229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Proxima Nova"/>
              <a:buNone/>
              <a:defRPr b="0" i="0" sz="3600" u="none" cap="none" strike="noStrike">
                <a:solidFill>
                  <a:srgbClr val="95001A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11.gif"/><Relationship Id="rId5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Relationship Id="rId4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 txBox="1"/>
          <p:nvPr>
            <p:ph type="ctrTitle"/>
          </p:nvPr>
        </p:nvSpPr>
        <p:spPr>
          <a:xfrm>
            <a:off x="0" y="404100"/>
            <a:ext cx="90306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/>
              <a:t>Customer-experience enhancement system</a:t>
            </a:r>
            <a:endParaRPr/>
          </a:p>
        </p:txBody>
      </p:sp>
      <p:sp>
        <p:nvSpPr>
          <p:cNvPr id="176" name="Google Shape;176;p1"/>
          <p:cNvSpPr txBox="1"/>
          <p:nvPr>
            <p:ph idx="1" type="subTitle"/>
          </p:nvPr>
        </p:nvSpPr>
        <p:spPr>
          <a:xfrm>
            <a:off x="124275" y="3178475"/>
            <a:ext cx="8305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000"/>
              <a:buNone/>
            </a:pPr>
            <a:r>
              <a:rPr lang="en-US"/>
              <a:t>Team Dinosaur: </a:t>
            </a:r>
            <a:r>
              <a:rPr lang="en-US" sz="2300"/>
              <a:t>Satyajeet Das, Soumya Dash &amp; Qiao Xu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5e0811d0a_0_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Final Project</a:t>
            </a:r>
            <a:endParaRPr/>
          </a:p>
        </p:txBody>
      </p:sp>
      <p:sp>
        <p:nvSpPr>
          <p:cNvPr id="182" name="Google Shape;182;g1b5e0811d0a_0_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g1b5e0811d0a_0_0"/>
          <p:cNvPicPr preferRelativeResize="0"/>
          <p:nvPr/>
        </p:nvPicPr>
        <p:blipFill rotWithShape="1">
          <a:blip r:embed="rId3">
            <a:alphaModFix/>
          </a:blip>
          <a:srcRect b="2028" l="2028" r="0" t="0"/>
          <a:stretch/>
        </p:blipFill>
        <p:spPr>
          <a:xfrm>
            <a:off x="854775" y="856500"/>
            <a:ext cx="7684977" cy="38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fde89b54a_1_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show(Dino game)</a:t>
            </a:r>
            <a:endParaRPr/>
          </a:p>
        </p:txBody>
      </p:sp>
      <p:sp>
        <p:nvSpPr>
          <p:cNvPr id="189" name="Google Shape;189;g1afde89b54a_1_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g1afde89b54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50" y="850800"/>
            <a:ext cx="3227725" cy="18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afde89b54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275" y="850788"/>
            <a:ext cx="3227725" cy="181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afde89b54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525" y="2808125"/>
            <a:ext cx="3525125" cy="19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afde89b54a_1_0"/>
          <p:cNvSpPr txBox="1"/>
          <p:nvPr/>
        </p:nvSpPr>
        <p:spPr>
          <a:xfrm>
            <a:off x="310150" y="2758750"/>
            <a:ext cx="15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Level 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g1afde89b54a_1_0"/>
          <p:cNvSpPr txBox="1"/>
          <p:nvPr/>
        </p:nvSpPr>
        <p:spPr>
          <a:xfrm>
            <a:off x="6292625" y="4390800"/>
            <a:ext cx="15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Level 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g1afde89b54a_1_0"/>
          <p:cNvSpPr txBox="1"/>
          <p:nvPr/>
        </p:nvSpPr>
        <p:spPr>
          <a:xfrm>
            <a:off x="6651800" y="2808125"/>
            <a:ext cx="15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Level 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fde89b54a_1_9"/>
          <p:cNvSpPr txBox="1"/>
          <p:nvPr>
            <p:ph type="title"/>
          </p:nvPr>
        </p:nvSpPr>
        <p:spPr>
          <a:xfrm>
            <a:off x="310150" y="15475"/>
            <a:ext cx="9290700" cy="87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show(Face detection; LED+speaker)</a:t>
            </a:r>
            <a:endParaRPr/>
          </a:p>
        </p:txBody>
      </p:sp>
      <p:sp>
        <p:nvSpPr>
          <p:cNvPr id="201" name="Google Shape;201;g1afde89b54a_1_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g1afde89b54a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5075"/>
            <a:ext cx="4254525" cy="23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afde89b54a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275" y="1045063"/>
            <a:ext cx="4254525" cy="239317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afde89b54a_1_9"/>
          <p:cNvSpPr txBox="1"/>
          <p:nvPr/>
        </p:nvSpPr>
        <p:spPr>
          <a:xfrm>
            <a:off x="152400" y="3683725"/>
            <a:ext cx="329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Proxima Nova"/>
                <a:ea typeface="Proxima Nova"/>
                <a:cs typeface="Proxima Nova"/>
                <a:sym typeface="Proxima Nova"/>
              </a:rPr>
              <a:t>Face detection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g1afde89b54a_1_9"/>
          <p:cNvSpPr txBox="1"/>
          <p:nvPr/>
        </p:nvSpPr>
        <p:spPr>
          <a:xfrm>
            <a:off x="4502275" y="3731425"/>
            <a:ext cx="329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Proxima Nova"/>
                <a:ea typeface="Proxima Nova"/>
                <a:cs typeface="Proxima Nova"/>
                <a:sym typeface="Proxima Nova"/>
              </a:rPr>
              <a:t>LCD + Speaker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5e0811d0a_0_62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11" name="Google Shape;211;g1b5e0811d0a_0_62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g1b5e0811d0a_0_620"/>
          <p:cNvSpPr txBox="1"/>
          <p:nvPr/>
        </p:nvSpPr>
        <p:spPr>
          <a:xfrm>
            <a:off x="0" y="2165675"/>
            <a:ext cx="8539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58E"/>
                </a:solidFill>
                <a:latin typeface="Arial"/>
                <a:ea typeface="Arial"/>
                <a:cs typeface="Arial"/>
                <a:sym typeface="Arial"/>
              </a:rPr>
              <a:t>Thank You !!!</a:t>
            </a:r>
            <a:endParaRPr b="1" i="0" sz="5400" u="none" cap="none" strike="noStrike">
              <a:solidFill>
                <a:srgbClr val="0025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zheng</dc:creator>
</cp:coreProperties>
</file>